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12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81B5584-7625-428F-9830-99675F9044A4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7FF4ACF-1D80-44FA-82BE-D99E93857046}" type="slidenum">
              <a:rPr lang="pt-BR" smtClean="0"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7FF4ACF-1D80-44FA-82BE-D99E93857046}" type="slidenum">
              <a:rPr lang="pt-BR" smtClean="0"/>
              <a:t>1</a:t>
            </a:fld>
            <a:endParaRPr lang="pt-B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6D3011-093B-493A-8E8B-32379399769D}" type="datetimeFigureOut">
              <a:rPr lang="pt-BR" smtClean="0"/>
              <a:t>06/03/2010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EA3E12-156B-406B-BB8E-250FDE3C1B69}" type="slidenum">
              <a:rPr lang="pt-BR" smtClean="0"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54032"/>
          </a:xfrm>
        </p:spPr>
        <p:txBody>
          <a:bodyPr>
            <a:normAutofit/>
          </a:bodyPr>
          <a:lstStyle/>
          <a:p>
            <a:r>
              <a:rPr lang="pt-BR" sz="2400" b="1" dirty="0" smtClean="0">
                <a:latin typeface="Arial" pitchFamily="34" charset="0"/>
                <a:cs typeface="Arial" pitchFamily="34" charset="0"/>
              </a:rPr>
              <a:t>Fluxos Relevantes para o Corredor </a:t>
            </a:r>
            <a:r>
              <a:rPr lang="pt-BR" sz="2400" b="1" dirty="0" err="1" smtClean="0">
                <a:latin typeface="Arial" pitchFamily="34" charset="0"/>
                <a:cs typeface="Arial" pitchFamily="34" charset="0"/>
              </a:rPr>
              <a:t>Bioceânico</a:t>
            </a:r>
            <a:endParaRPr lang="pt-BR" sz="2400" b="1" dirty="0"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4" name="Tabela 3"/>
          <p:cNvGraphicFramePr>
            <a:graphicFrameLocks noGrp="1"/>
          </p:cNvGraphicFramePr>
          <p:nvPr/>
        </p:nvGraphicFramePr>
        <p:xfrm>
          <a:off x="500033" y="1500174"/>
          <a:ext cx="8072494" cy="3786214"/>
        </p:xfrm>
        <a:graphic>
          <a:graphicData uri="http://schemas.openxmlformats.org/drawingml/2006/table">
            <a:tbl>
              <a:tblPr/>
              <a:tblGrid>
                <a:gridCol w="1843972"/>
                <a:gridCol w="2076174"/>
                <a:gridCol w="2076174"/>
                <a:gridCol w="2076174"/>
              </a:tblGrid>
              <a:tr h="326607">
                <a:tc>
                  <a:txBody>
                    <a:bodyPr/>
                    <a:lstStyle/>
                    <a:p>
                      <a:pPr algn="l" fontAlgn="ctr"/>
                      <a:endParaRPr lang="pt-BR" sz="12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DESTINOS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t-BR"/>
                    </a:p>
                  </a:txBody>
                  <a:tcPr/>
                </a:tc>
              </a:tr>
              <a:tr h="701599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ORIGENS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Países por onde a ferrovia do Corredor Bioceânico passa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2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Outros países da </a:t>
                      </a:r>
                      <a:r>
                        <a:rPr lang="pt-BR" sz="12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/>
                      </a:r>
                      <a:br>
                        <a:rPr lang="pt-BR" sz="12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</a:br>
                      <a:r>
                        <a:rPr lang="pt-BR" sz="12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América </a:t>
                      </a:r>
                      <a:r>
                        <a:rPr lang="pt-BR" sz="12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Sul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Outros países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19336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Países por onde a ferrovia do Corredor Bioceânico passa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5BE9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48B5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48B54"/>
                    </a:solidFill>
                  </a:tcPr>
                </a:tc>
              </a:tr>
              <a:tr h="919336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Outros países da América Sul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48B5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A452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A452A"/>
                    </a:solidFill>
                  </a:tcPr>
                </a:tc>
              </a:tr>
              <a:tr h="919336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Outros países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48B5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4A452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2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74807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ela 4"/>
          <p:cNvGraphicFramePr>
            <a:graphicFrameLocks noGrp="1"/>
          </p:cNvGraphicFramePr>
          <p:nvPr/>
        </p:nvGraphicFramePr>
        <p:xfrm>
          <a:off x="571472" y="5643578"/>
          <a:ext cx="8001056" cy="891540"/>
        </p:xfrm>
        <a:graphic>
          <a:graphicData uri="http://schemas.openxmlformats.org/drawingml/2006/table">
            <a:tbl>
              <a:tblPr/>
              <a:tblGrid>
                <a:gridCol w="528123"/>
                <a:gridCol w="7472933"/>
              </a:tblGrid>
              <a:tr h="1809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5BE97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 Fluxos </a:t>
                      </a:r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com maior potencial de demanda para o Corredor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09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48B54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 Fluxos </a:t>
                      </a:r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com potencial de demanda para o Corredor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09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4A452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 Fluxos </a:t>
                      </a:r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com algum potencial de demanda para o Corredor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80975"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E46D0A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pt-BR" sz="14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 Fluxos </a:t>
                      </a:r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Externos ao Corredor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73</Words>
  <Application>Microsoft Office PowerPoint</Application>
  <PresentationFormat>Apresentação na tela (4:3)</PresentationFormat>
  <Paragraphs>27</Paragraphs>
  <Slides>1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2" baseType="lpstr">
      <vt:lpstr>Tema do Office</vt:lpstr>
      <vt:lpstr>Fluxos Relevantes para o Corredor Bioceânico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Fluxos Relevantes para o Corredor Bioceânico</dc:title>
  <dc:creator>Monteiros</dc:creator>
  <cp:lastModifiedBy>Monteiros</cp:lastModifiedBy>
  <cp:revision>1</cp:revision>
  <dcterms:created xsi:type="dcterms:W3CDTF">2010-03-06T23:21:00Z</dcterms:created>
  <dcterms:modified xsi:type="dcterms:W3CDTF">2010-03-06T23:27:22Z</dcterms:modified>
</cp:coreProperties>
</file>

<file path=docProps/thumbnail.jpeg>
</file>